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0" r:id="rId2"/>
  </p:sldMasterIdLst>
  <p:notesMasterIdLst>
    <p:notesMasterId r:id="rId7"/>
  </p:notesMasterIdLst>
  <p:sldIdLst>
    <p:sldId id="256" r:id="rId3"/>
    <p:sldId id="259" r:id="rId4"/>
    <p:sldId id="258" r:id="rId5"/>
    <p:sldId id="260" r:id="rId6"/>
  </p:sldIdLst>
  <p:sldSz cx="6858000" cy="9906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6912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notesMaster" Target="notesMasters/notesMaster1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4" Type="http://schemas.openxmlformats.org/officeDocument/2006/relationships/slide" Target="slides/slide2.xml"/><Relationship Id="rId14" Type="http://customschemas.google.com/relationships/presentationmetadata" Target="metadata"/></Relationships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48962640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986502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dirty="0"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8830005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9336530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 preserve="1">
  <p:cSld name="1_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1317745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userDrawn="1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9;p12">
            <a:extLst>
              <a:ext uri="{FF2B5EF4-FFF2-40B4-BE49-F238E27FC236}">
                <a16:creationId xmlns:a16="http://schemas.microsoft.com/office/drawing/2014/main" id="{0011E590-CDB3-4744-A9C0-BF638EE566C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9" name="Google Shape;20;p12">
            <a:extLst>
              <a:ext uri="{FF2B5EF4-FFF2-40B4-BE49-F238E27FC236}">
                <a16:creationId xmlns:a16="http://schemas.microsoft.com/office/drawing/2014/main" id="{8E5773D5-3655-4642-9630-1668EFF9F91F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preserve="1" userDrawn="1">
  <p:cSld name="1_제목 슬라이드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9;p12">
            <a:extLst>
              <a:ext uri="{FF2B5EF4-FFF2-40B4-BE49-F238E27FC236}">
                <a16:creationId xmlns:a16="http://schemas.microsoft.com/office/drawing/2014/main" id="{7F618D84-6BF3-4E1A-8E69-483C049D0FFC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" name="Google Shape;20;p12">
            <a:extLst>
              <a:ext uri="{FF2B5EF4-FFF2-40B4-BE49-F238E27FC236}">
                <a16:creationId xmlns:a16="http://schemas.microsoft.com/office/drawing/2014/main" id="{F71A430E-C8E7-48EE-94BF-CA071D280222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2271035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82" y="514658"/>
            <a:ext cx="6608303" cy="658421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10" y="796254"/>
            <a:ext cx="459476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288" y="504824"/>
            <a:ext cx="6594837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229" y="220719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288" y="500884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</a:t>
            </a:r>
            <a:r>
              <a:rPr lang="en-US" altLang="ko-KR" sz="1200" b="0" i="0" u="none" strike="noStrike" cap="none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2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887" y="500884"/>
            <a:ext cx="1104657" cy="2769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alt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이름작성</a:t>
            </a:r>
            <a:endParaRPr sz="12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3" r:id="rId1"/>
    <p:sldLayoutId id="2147483654" r:id="rId2"/>
    <p:sldLayoutId id="2147483652" r:id="rId3"/>
    <p:sldLayoutId id="2147483655" r:id="rId4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685" y="9576565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556" y="3348230"/>
            <a:ext cx="6280887" cy="6424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/>
          <p:nvPr>
            <p:extLst>
              <p:ext uri="{D42A27DB-BD31-4B8C-83A1-F6EECF244321}">
                <p14:modId xmlns:p14="http://schemas.microsoft.com/office/powerpoint/2010/main" val="3370925103"/>
              </p:ext>
            </p:extLst>
          </p:nvPr>
        </p:nvGraphicFramePr>
        <p:xfrm>
          <a:off x="1453565" y="4953000"/>
          <a:ext cx="3950850" cy="929075"/>
        </p:xfrm>
        <a:graphic>
          <a:graphicData uri="http://schemas.openxmlformats.org/drawingml/2006/table">
            <a:tbl>
              <a:tblPr firstRow="1" bandRow="1">
                <a:noFill/>
                <a:tableStyleId>{D08F27A2-869D-4596-86BC-24CB4B6FD2AB}</a:tableStyleId>
              </a:tblPr>
              <a:tblGrid>
                <a:gridCol w="92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475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sz="1400" u="none" strike="noStrike" cap="none"/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 dirty="0">
                          <a:solidFill>
                            <a:schemeClr val="dk1"/>
                          </a:solidFill>
                        </a:rPr>
                        <a:t>UI</a:t>
                      </a:r>
                      <a:r>
                        <a:rPr lang="en-US" altLang="ko-KR" sz="1200" u="none" strike="noStrike" cap="none" dirty="0">
                          <a:solidFill>
                            <a:schemeClr val="dk1"/>
                          </a:solidFill>
                        </a:rPr>
                        <a:t> </a:t>
                      </a:r>
                      <a:r>
                        <a:rPr lang="ko-KR" altLang="en-US" sz="1200" u="none" strike="noStrike" cap="none" dirty="0">
                          <a:solidFill>
                            <a:schemeClr val="dk1"/>
                          </a:solidFill>
                        </a:rPr>
                        <a:t>테스트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</a:endParaRPr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 명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이름작성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제출일자</a:t>
                      </a:r>
                      <a:endParaRPr sz="1400" u="none" strike="noStrike" cap="none"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-US" alt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2021-11-15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반응형 웹 디자인 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메인 페이지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510" y="1173833"/>
            <a:ext cx="1853217" cy="37851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320px</a:t>
            </a:r>
            <a:r>
              <a:rPr lang="ko-KR" altLang="en-US" dirty="0"/>
              <a:t> </a:t>
            </a:r>
            <a:r>
              <a:rPr lang="en-US" altLang="ko-KR" dirty="0"/>
              <a:t>-</a:t>
            </a:r>
            <a:r>
              <a:rPr lang="ko-KR" altLang="en-US" dirty="0"/>
              <a:t>모바일</a:t>
            </a:r>
            <a:r>
              <a:rPr lang="en-US" altLang="ko-KR" dirty="0"/>
              <a:t>)</a:t>
            </a:r>
            <a:endParaRPr lang="ko-KR" altLang="en-US" dirty="0"/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25E23370-92BB-4B40-BDD6-F06D99EEA688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70396"/>
          <a:stretch/>
        </p:blipFill>
        <p:spPr>
          <a:xfrm>
            <a:off x="546205" y="1528531"/>
            <a:ext cx="1258732" cy="772148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8" name="그림 7">
            <a:extLst>
              <a:ext uri="{FF2B5EF4-FFF2-40B4-BE49-F238E27FC236}">
                <a16:creationId xmlns:a16="http://schemas.microsoft.com/office/drawing/2014/main" id="{7B27F3D5-0045-4BF8-9145-AB30F12396B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525" b="36378"/>
          <a:stretch/>
        </p:blipFill>
        <p:spPr>
          <a:xfrm>
            <a:off x="2541891" y="1528531"/>
            <a:ext cx="1258732" cy="6284714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3592F4A0-C8E9-48E6-BBBC-107840B68D9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73261" b="-546"/>
          <a:stretch/>
        </p:blipFill>
        <p:spPr>
          <a:xfrm>
            <a:off x="4641274" y="1528531"/>
            <a:ext cx="1258732" cy="711635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32476481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반응형 웹 디자인 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메인 페이지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510" y="1186966"/>
            <a:ext cx="1853217" cy="37851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768px</a:t>
            </a:r>
            <a:r>
              <a:rPr lang="ko-KR" altLang="en-US" dirty="0"/>
              <a:t> </a:t>
            </a:r>
            <a:r>
              <a:rPr lang="en-US" altLang="ko-KR" dirty="0"/>
              <a:t>–tablet-v)</a:t>
            </a:r>
            <a:endParaRPr lang="ko-KR" altLang="en-US" dirty="0"/>
          </a:p>
        </p:txBody>
      </p:sp>
      <p:pic>
        <p:nvPicPr>
          <p:cNvPr id="12" name="그림 11">
            <a:extLst>
              <a:ext uri="{FF2B5EF4-FFF2-40B4-BE49-F238E27FC236}">
                <a16:creationId xmlns:a16="http://schemas.microsoft.com/office/drawing/2014/main" id="{F6A6DE6A-A335-4F41-84AB-05EA61DAC3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4685"/>
          <a:stretch/>
        </p:blipFill>
        <p:spPr>
          <a:xfrm>
            <a:off x="580699" y="1565480"/>
            <a:ext cx="2107731" cy="666836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4" name="그림 13">
            <a:extLst>
              <a:ext uri="{FF2B5EF4-FFF2-40B4-BE49-F238E27FC236}">
                <a16:creationId xmlns:a16="http://schemas.microsoft.com/office/drawing/2014/main" id="{403A2881-0B29-43DC-BCDF-00AE3D9699D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6362" b="-121"/>
          <a:stretch/>
        </p:blipFill>
        <p:spPr>
          <a:xfrm>
            <a:off x="3637936" y="1565480"/>
            <a:ext cx="2107731" cy="79110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3412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반응형 웹 디자인 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–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메인 페이지</a:t>
            </a:r>
            <a:endParaRPr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039B33D-F660-467E-8863-DCA0EA96D1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3510" y="1186966"/>
            <a:ext cx="1853217" cy="378514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1280px</a:t>
            </a:r>
            <a:r>
              <a:rPr lang="ko-KR" altLang="en-US" dirty="0"/>
              <a:t> </a:t>
            </a:r>
            <a:r>
              <a:rPr lang="en-US" altLang="ko-KR" dirty="0"/>
              <a:t>–tablet-h)</a:t>
            </a:r>
            <a:endParaRPr lang="ko-KR" altLang="en-US" dirty="0"/>
          </a:p>
        </p:txBody>
      </p:sp>
      <p:cxnSp>
        <p:nvCxnSpPr>
          <p:cNvPr id="5" name="직선 연결선 4">
            <a:extLst>
              <a:ext uri="{FF2B5EF4-FFF2-40B4-BE49-F238E27FC236}">
                <a16:creationId xmlns:a16="http://schemas.microsoft.com/office/drawing/2014/main" id="{A2B959C6-8446-4C59-A5DB-2CCCA10E1497}"/>
              </a:ext>
            </a:extLst>
          </p:cNvPr>
          <p:cNvCxnSpPr>
            <a:cxnSpLocks/>
          </p:cNvCxnSpPr>
          <p:nvPr/>
        </p:nvCxnSpPr>
        <p:spPr>
          <a:xfrm>
            <a:off x="3170382" y="1376218"/>
            <a:ext cx="0" cy="81002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그림 3">
            <a:extLst>
              <a:ext uri="{FF2B5EF4-FFF2-40B4-BE49-F238E27FC236}">
                <a16:creationId xmlns:a16="http://schemas.microsoft.com/office/drawing/2014/main" id="{D073017A-B361-406F-BF15-AC6A0D0427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0373" y="1565479"/>
            <a:ext cx="2025735" cy="783478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9" name="부제목 2">
            <a:extLst>
              <a:ext uri="{FF2B5EF4-FFF2-40B4-BE49-F238E27FC236}">
                <a16:creationId xmlns:a16="http://schemas.microsoft.com/office/drawing/2014/main" id="{DD571291-F140-46C2-A735-4DDA74D19176}"/>
              </a:ext>
            </a:extLst>
          </p:cNvPr>
          <p:cNvSpPr txBox="1">
            <a:spLocks/>
          </p:cNvSpPr>
          <p:nvPr/>
        </p:nvSpPr>
        <p:spPr>
          <a:xfrm>
            <a:off x="3605473" y="1186966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altLang="ko-KR" dirty="0"/>
              <a:t>(</a:t>
            </a:r>
            <a:r>
              <a:rPr lang="ko-KR" altLang="en-US" dirty="0"/>
              <a:t>사이즈</a:t>
            </a:r>
            <a:r>
              <a:rPr lang="en-US" altLang="ko-KR" dirty="0"/>
              <a:t>: 1440px</a:t>
            </a:r>
            <a:r>
              <a:rPr lang="ko-KR" altLang="en-US" dirty="0"/>
              <a:t> </a:t>
            </a:r>
            <a:r>
              <a:rPr lang="en-US" altLang="ko-KR" dirty="0"/>
              <a:t>–laptop)</a:t>
            </a:r>
            <a:endParaRPr lang="ko-KR" altLang="en-US"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4C07F8BD-FB6D-4993-B743-CACC75F05F7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79184" y="1565479"/>
            <a:ext cx="2228023" cy="791102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27384825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</TotalTime>
  <Words>64</Words>
  <Application>Microsoft Office PowerPoint</Application>
  <PresentationFormat>A4 용지(210x297mm)</PresentationFormat>
  <Paragraphs>15</Paragraphs>
  <Slides>4</Slides>
  <Notes>4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4</vt:i4>
      </vt:variant>
    </vt:vector>
  </HeadingPairs>
  <TitlesOfParts>
    <vt:vector size="9" baseType="lpstr"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반응형 웹 디자인 – 메인 페이지</vt:lpstr>
      <vt:lpstr>01.  반응형 웹 디자인 – 메인 페이지</vt:lpstr>
      <vt:lpstr>01.  반응형 웹 디자인 – 메인 페이지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i do</cp:lastModifiedBy>
  <cp:revision>10</cp:revision>
  <dcterms:created xsi:type="dcterms:W3CDTF">2021-08-19T04:35:51Z</dcterms:created>
  <dcterms:modified xsi:type="dcterms:W3CDTF">2021-11-14T16:07:22Z</dcterms:modified>
</cp:coreProperties>
</file>